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4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47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48" Type="http://schemas.openxmlformats.org/officeDocument/2006/relationships/customXml" Target="../customXml/item3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ustomXml" Target="../customXml/item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90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041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709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4171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60991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8339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1110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69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839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998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535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606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39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774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302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402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33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167" y="2138596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Тема  1. Тема </a:t>
            </a:r>
            <a:r>
              <a:rPr lang="ru-RU" b="1" dirty="0"/>
              <a:t>Олимпийские игры Древней Греции и возрождение Олимпийских игр</a:t>
            </a:r>
          </a:p>
        </p:txBody>
      </p:sp>
    </p:spTree>
    <p:extLst>
      <p:ext uri="{BB962C8B-B14F-4D97-AF65-F5344CB8AC3E}">
        <p14:creationId xmlns:p14="http://schemas.microsoft.com/office/powerpoint/2010/main" xmlns="" val="3490011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239343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8. Олимпийски игры древности проводились в честь богини Афины.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6460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4384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9. Геракл учредил Олимпийские игры в честь богов Олимпа.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3644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52834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Принимать участие в Играх могли все желающие.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6664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48337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Олимпиада – это четырехлетний период между Играми.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2589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0348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Олимпийские игры прекращены по приказу римского императора Феодосия </a:t>
            </a:r>
            <a:r>
              <a:rPr lang="en-US" sz="4000" b="1" dirty="0"/>
              <a:t>I</a:t>
            </a:r>
            <a:r>
              <a:rPr lang="ru-RU" sz="4000" b="1" dirty="0"/>
              <a:t> Великого в 394 г. н.э.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3989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Заслуга возрождения Олимпийских игр принадлежит барону Пьеру де Кубертену.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6045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029" y="239342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14. Родина Пьера де Кубертена – Греция.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96741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15.Первые Олимпийские игры современности прошли в Париже.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59864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23 июня 1894 г. состоялся Международный атлетический конгресс, на котором принято решение о возрождении Олимпийских игр.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67374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234845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17. Родиной Пьера де Кубертена является Франция.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8407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9515"/>
          </a:xfrm>
        </p:spPr>
        <p:txBody>
          <a:bodyPr/>
          <a:lstStyle/>
          <a:p>
            <a:r>
              <a:rPr lang="ru-RU" b="1" dirty="0"/>
              <a:t>Содержание </a:t>
            </a:r>
            <a:r>
              <a:rPr lang="ru-RU" b="1" dirty="0" smtClean="0"/>
              <a:t>задания 1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5745" y="1454047"/>
            <a:ext cx="9112832" cy="458731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поиграть в игру «Верю – не верю», ответив на 20 вопросов.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Вы отвечаете на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вопросы, ставя галочку в колонках «Да» или «Нет» напротив номера вопроса в предоставленном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бланке.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246643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4845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18. Игры </a:t>
            </a:r>
            <a:r>
              <a:rPr lang="en-US" sz="4000" b="1" dirty="0"/>
              <a:t>I</a:t>
            </a:r>
            <a:r>
              <a:rPr lang="ru-RU" sz="4000" b="1" dirty="0"/>
              <a:t> Олимпиады современности прошли в Афинах в 1896 г.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12430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16" y="210861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19. Автором произведения «Ода спорту» является Эрнест </a:t>
            </a:r>
            <a:r>
              <a:rPr lang="ru-RU" sz="4000" b="1" dirty="0" err="1"/>
              <a:t>Курциус</a:t>
            </a:r>
            <a:r>
              <a:rPr lang="ru-RU" sz="4000" b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984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543332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20. Первым представителем МОК для России был Алексей Дмитриевич </a:t>
            </a:r>
            <a:r>
              <a:rPr lang="ru-RU" b="1" dirty="0" err="1"/>
              <a:t>Бутовский</a:t>
            </a:r>
            <a:r>
              <a:rPr lang="ru-RU" b="1" dirty="0"/>
              <a:t>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278329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Содержание задания </a:t>
            </a:r>
            <a:r>
              <a:rPr lang="ru-RU" b="1" dirty="0" smtClean="0"/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9057"/>
            <a:ext cx="9426036" cy="460230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продолжить фразу</a:t>
            </a:r>
            <a:r>
              <a:rPr lang="ru-RU" sz="3200" spc="3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0536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2108617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Небольшой </a:t>
            </a:r>
            <a:r>
              <a:rPr lang="ru-RU" b="1" dirty="0"/>
              <a:t>город в Древней Греции, ставший центром Игр в честь Зевса, назывался…</a:t>
            </a:r>
          </a:p>
        </p:txBody>
      </p:sp>
    </p:spTree>
    <p:extLst>
      <p:ext uri="{BB962C8B-B14F-4D97-AF65-F5344CB8AC3E}">
        <p14:creationId xmlns:p14="http://schemas.microsoft.com/office/powerpoint/2010/main" xmlns="" val="50688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019" y="227350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2. Основателем Олимпийских игр древности считается мифический герой…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115876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16857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3. Дата начала проведения Олимпийских игр древности…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8270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236" y="221354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4. Время древние греки исчисляли четырехлетними периодами – 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56590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31847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5. В Играх могли принимать участие только греки, не допускались…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1189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Судьи на Олимпийских Играх в Древней Греции назывались…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00572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28849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Зародились </a:t>
            </a:r>
            <a:r>
              <a:rPr lang="ru-RU" b="1" dirty="0"/>
              <a:t>Олимпийские Игры в Древней Греции.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794388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177" y="215358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Дистанция бега, которая составляла 600 стоп Геракла, называлась…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010746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1943725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8. Состязания, включавшие сочетание кулачного боя с борьбой, назывались…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578456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198557"/>
            <a:ext cx="8596668" cy="1320800"/>
          </a:xfrm>
        </p:spPr>
        <p:txBody>
          <a:bodyPr/>
          <a:lstStyle/>
          <a:p>
            <a:r>
              <a:rPr lang="ru-RU" b="1" dirty="0"/>
              <a:t>9. Самым знаменитым атлетом Древней Греции был…</a:t>
            </a:r>
          </a:p>
        </p:txBody>
      </p:sp>
    </p:spTree>
    <p:extLst>
      <p:ext uri="{BB962C8B-B14F-4D97-AF65-F5344CB8AC3E}">
        <p14:creationId xmlns:p14="http://schemas.microsoft.com/office/powerpoint/2010/main" xmlns="" val="802051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40841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Главной наградой победителя древних Олимпийских игр был…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970640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24352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Последние Олимпийские игры древности состоялись…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86723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03366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Имя немецкого археолога, который в 1875 г. начал раскопки Олимпии…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59597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Заслуга возрождения олимпийских состязаний принадлежит педагогу и историку…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993763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14.Игры </a:t>
            </a:r>
            <a:r>
              <a:rPr lang="en-US" sz="4000" b="1" dirty="0"/>
              <a:t>I</a:t>
            </a:r>
            <a:r>
              <a:rPr lang="ru-RU" sz="4000" b="1" dirty="0"/>
              <a:t> Олимпиады были проведены в Греции в…году в городе…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942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15. Первым представителем МОК для России был князь…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950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28849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Известное произведение Пьера де Кубертена о спорте называется…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544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13613"/>
            <a:ext cx="8596668" cy="2143593"/>
          </a:xfrm>
        </p:spPr>
        <p:txBody>
          <a:bodyPr>
            <a:normAutofit/>
          </a:bodyPr>
          <a:lstStyle/>
          <a:p>
            <a:r>
              <a:rPr lang="ru-RU" b="1" dirty="0" smtClean="0"/>
              <a:t>2. Олимпия </a:t>
            </a:r>
            <a:r>
              <a:rPr lang="ru-RU" b="1" dirty="0"/>
              <a:t>– это города Греции, где зародились Игры Древности.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11380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7" y="245339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17. Имя императора, запретившего проведение Олимпийских игр как языческого обряда – …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8062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78440"/>
            <a:ext cx="8596668" cy="1320800"/>
          </a:xfrm>
        </p:spPr>
        <p:txBody>
          <a:bodyPr/>
          <a:lstStyle/>
          <a:p>
            <a:r>
              <a:rPr lang="ru-RU" b="1" dirty="0" smtClean="0"/>
              <a:t>3. В </a:t>
            </a:r>
            <a:r>
              <a:rPr lang="ru-RU" b="1" dirty="0"/>
              <a:t>Древней Греции Олимпийские игры проводились в разных городах.</a:t>
            </a:r>
          </a:p>
        </p:txBody>
      </p:sp>
    </p:spTree>
    <p:extLst>
      <p:ext uri="{BB962C8B-B14F-4D97-AF65-F5344CB8AC3E}">
        <p14:creationId xmlns:p14="http://schemas.microsoft.com/office/powerpoint/2010/main" xmlns="" val="170943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6" y="234845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4. Олимпийские игры в Древней Греции проводились раз в четыре года.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32365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5. На </a:t>
            </a:r>
            <a:r>
              <a:rPr lang="ru-RU" sz="4000" b="1" dirty="0"/>
              <a:t>первых древнегреческих Олимпиадах состязались только в беге.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6533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246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На время проведения Олимпийских игр объявлялось перемирие.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618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На Играх состязались только в метаниях.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805981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C39554-6718-45C9-80AF-1F22A55C193D}"/>
</file>

<file path=customXml/itemProps2.xml><?xml version="1.0" encoding="utf-8"?>
<ds:datastoreItem xmlns:ds="http://schemas.openxmlformats.org/officeDocument/2006/customXml" ds:itemID="{789D40D4-3E80-4CDB-A26C-B3BA90C38F29}"/>
</file>

<file path=customXml/itemProps3.xml><?xml version="1.0" encoding="utf-8"?>
<ds:datastoreItem xmlns:ds="http://schemas.openxmlformats.org/officeDocument/2006/customXml" ds:itemID="{627C7A35-9A61-4FB9-ABAC-570C57E58498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490</Words>
  <Application>Microsoft Office PowerPoint</Application>
  <PresentationFormat>Произвольный</PresentationFormat>
  <Paragraphs>43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Грань</vt:lpstr>
      <vt:lpstr>Тема  1. Тема Олимпийские игры Древней Греции и возрождение Олимпийских игр</vt:lpstr>
      <vt:lpstr>Содержание задания 1</vt:lpstr>
      <vt:lpstr>1. Зародились Олимпийские Игры в Древней Греции. </vt:lpstr>
      <vt:lpstr>2. Олимпия – это города Греции, где зародились Игры Древности. </vt:lpstr>
      <vt:lpstr>3. В Древней Греции Олимпийские игры проводились в разных городах.</vt:lpstr>
      <vt:lpstr>4. Олимпийские игры в Древней Греции проводились раз в четыре года. </vt:lpstr>
      <vt:lpstr>5. На первых древнегреческих Олимпиадах состязались только в беге. </vt:lpstr>
      <vt:lpstr>6. На время проведения Олимпийских игр объявлялось перемирие. </vt:lpstr>
      <vt:lpstr>7. На Играх состязались только в метаниях. </vt:lpstr>
      <vt:lpstr>8. Олимпийски игры древности проводились в честь богини Афины. </vt:lpstr>
      <vt:lpstr>9. Геракл учредил Олимпийские игры в честь богов Олимпа. </vt:lpstr>
      <vt:lpstr>10. Принимать участие в Играх могли все желающие. </vt:lpstr>
      <vt:lpstr>11. Олимпиада – это четырехлетний период между Играми. </vt:lpstr>
      <vt:lpstr>12. Олимпийские игры прекращены по приказу римского императора Феодосия I Великого в 394 г. н.э. </vt:lpstr>
      <vt:lpstr>13. Заслуга возрождения Олимпийских игр принадлежит барону Пьеру де Кубертену. </vt:lpstr>
      <vt:lpstr>14. Родина Пьера де Кубертена – Греция. </vt:lpstr>
      <vt:lpstr>15.Первые Олимпийские игры современности прошли в Париже. </vt:lpstr>
      <vt:lpstr>16. 23 июня 1894 г. состоялся Международный атлетический конгресс, на котором принято решение о возрождении Олимпийских игр. </vt:lpstr>
      <vt:lpstr>17. Родиной Пьера де Кубертена является Франция. </vt:lpstr>
      <vt:lpstr>18. Игры I Олимпиады современности прошли в Афинах в 1896 г. </vt:lpstr>
      <vt:lpstr>19. Автором произведения «Ода спорту» является Эрнест Курциус. </vt:lpstr>
      <vt:lpstr>20. Первым представителем МОК для России был Алексей Дмитриевич Бутовский. </vt:lpstr>
      <vt:lpstr>Содержание задания 2</vt:lpstr>
      <vt:lpstr>1. Небольшой город в Древней Греции, ставший центром Игр в честь Зевса, назывался…</vt:lpstr>
      <vt:lpstr>2. Основателем Олимпийских игр древности считается мифический герой… </vt:lpstr>
      <vt:lpstr>3. Дата начала проведения Олимпийских игр древности…  </vt:lpstr>
      <vt:lpstr>4. Время древние греки исчисляли четырехлетними периодами – … </vt:lpstr>
      <vt:lpstr>5. В Играх могли принимать участие только греки, не допускались… </vt:lpstr>
      <vt:lpstr>6. Судьи на Олимпийских Играх в Древней Греции назывались… </vt:lpstr>
      <vt:lpstr>7. Дистанция бега, которая составляла 600 стоп Геракла, называлась… </vt:lpstr>
      <vt:lpstr>8. Состязания, включавшие сочетание кулачного боя с борьбой, назывались… </vt:lpstr>
      <vt:lpstr>9. Самым знаменитым атлетом Древней Греции был…</vt:lpstr>
      <vt:lpstr>10. Главной наградой победителя древних Олимпийских игр был… </vt:lpstr>
      <vt:lpstr>11. Последние Олимпийские игры древности состоялись… </vt:lpstr>
      <vt:lpstr>12. Имя немецкого археолога, который в 1875 г. начал раскопки Олимпии… </vt:lpstr>
      <vt:lpstr>13. Заслуга возрождения олимпийских состязаний принадлежит педагогу и историку… </vt:lpstr>
      <vt:lpstr>14.Игры I Олимпиады были проведены в Греции в…году в городе… </vt:lpstr>
      <vt:lpstr>15. Первым представителем МОК для России был князь… </vt:lpstr>
      <vt:lpstr>16. Известное произведение Пьера де Кубертена о спорте называется… </vt:lpstr>
      <vt:lpstr>17. Имя императора, запретившего проведение Олимпийских игр как языческого обряда – …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1.  Тема Олимпийские игры Древней Греции и возрождение Олимпийских игр</dc:title>
  <dc:creator>Sergej Ivanov</dc:creator>
  <cp:lastModifiedBy>user</cp:lastModifiedBy>
  <cp:revision>7</cp:revision>
  <dcterms:created xsi:type="dcterms:W3CDTF">2024-09-16T12:33:04Z</dcterms:created>
  <dcterms:modified xsi:type="dcterms:W3CDTF">2025-01-14T20:07:42Z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