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 1. Тема </a:t>
            </a:r>
            <a:r>
              <a:rPr lang="ru-RU" b="1" dirty="0"/>
              <a:t>Олимпийские игры Древней Греции и возрождение Олимпийских игр</a:t>
            </a:r>
          </a:p>
        </p:txBody>
      </p:sp>
    </p:spTree>
    <p:extLst>
      <p:ext uri="{BB962C8B-B14F-4D97-AF65-F5344CB8AC3E}">
        <p14:creationId xmlns:p14="http://schemas.microsoft.com/office/powerpoint/2010/main" xmlns="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Олимпийски игры древности проводились в честь богини Афины.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Геракл учредил Олимпийские игры в честь богов Олимпа.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Принимать участие в Играх могли все желающие.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Олимпиада – это четырехлетний период между Играми.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Олимпийские игры прекращены по приказу римского императора Феодосия </a:t>
            </a:r>
            <a:r>
              <a:rPr lang="en-US" sz="4000" b="1" dirty="0"/>
              <a:t>I</a:t>
            </a:r>
            <a:r>
              <a:rPr lang="ru-RU" sz="4000" b="1" dirty="0"/>
              <a:t> Великого в 394 г. н.э.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Заслуга возрождения Олимпийских игр принадлежит барону Пьеру де Кубертену.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Родина Пьера де Кубертена – Греция.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15.Первые Олимпийские игры современности прошли в Париже.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23 июня 1894 г. состоялся Международный атлетический конгресс, на котором принято решение о возрождении Олимпийских игр.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3484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Родиной Пьера де Кубертена является Франция.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407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484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18. Игры </a:t>
            </a:r>
            <a:r>
              <a:rPr lang="en-US" sz="4000" b="1" dirty="0"/>
              <a:t>I</a:t>
            </a:r>
            <a:r>
              <a:rPr lang="ru-RU" sz="4000" b="1" dirty="0"/>
              <a:t> Олимпиады современности прошли в Афинах в 1896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2430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16" y="210861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19. Автором произведения «Ода спорту» является Эрнест </a:t>
            </a:r>
            <a:r>
              <a:rPr lang="ru-RU" sz="4000" b="1" dirty="0" err="1"/>
              <a:t>Курциус</a:t>
            </a:r>
            <a:r>
              <a:rPr lang="ru-RU" sz="4000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984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543332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20. Первым представителем МОК для России был Алексей Дмитриевич </a:t>
            </a:r>
            <a:r>
              <a:rPr lang="ru-RU" b="1" dirty="0" err="1"/>
              <a:t>Бутовский</a:t>
            </a:r>
            <a:r>
              <a:rPr lang="ru-RU" b="1" dirty="0"/>
              <a:t>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78329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</a:t>
            </a:r>
            <a:r>
              <a:rPr lang="ru-RU" sz="3200" spc="3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Небольшой </a:t>
            </a:r>
            <a:r>
              <a:rPr lang="ru-RU" b="1" dirty="0"/>
              <a:t>город в Древней Греции, ставший центром Игр в честь Зевса, назывался…</a:t>
            </a:r>
          </a:p>
        </p:txBody>
      </p:sp>
    </p:spTree>
    <p:extLst>
      <p:ext uri="{BB962C8B-B14F-4D97-AF65-F5344CB8AC3E}">
        <p14:creationId xmlns:p14="http://schemas.microsoft.com/office/powerpoint/2010/main" xmlns="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Основателем Олимпийских игр древности считается мифический герой…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Дата начала проведения Олимпийских игр древности…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Время древние греки исчисляли четырехлетними периодами – 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5. В Играх могли принимать участие только греки, не допускались…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Судьи на Олимпийских Играх в Древней Греции назывались…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Зародились </a:t>
            </a:r>
            <a:r>
              <a:rPr lang="ru-RU" b="1" dirty="0"/>
              <a:t>Олимпийские Игры в Древней Греции.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Дистанция бега, которая составляла 600 стоп Геракла, называлась…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Состязания, включавшие сочетание кулачного боя с борьбой, назывались…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/>
          <a:lstStyle/>
          <a:p>
            <a:r>
              <a:rPr lang="ru-RU" b="1" dirty="0"/>
              <a:t>9. Самым знаменитым атлетом Древней Греции был…</a:t>
            </a:r>
          </a:p>
        </p:txBody>
      </p:sp>
    </p:spTree>
    <p:extLst>
      <p:ext uri="{BB962C8B-B14F-4D97-AF65-F5344CB8AC3E}">
        <p14:creationId xmlns:p14="http://schemas.microsoft.com/office/powerpoint/2010/main" xmlns="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Главной наградой победителя древних Олимпийских игр был…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Последние Олимпийские игры древности состоялись…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Имя немецкого археолога, который в 1875 г. начал раскопки Олимпии…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Заслуга возрождения олимпийских состязаний принадлежит педагогу и историку…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14.Игры </a:t>
            </a:r>
            <a:r>
              <a:rPr lang="en-US" sz="4000" b="1" dirty="0"/>
              <a:t>I</a:t>
            </a:r>
            <a:r>
              <a:rPr lang="ru-RU" sz="4000" b="1" dirty="0"/>
              <a:t> Олимпиады были проведены в Греции в…году в городе…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Первым представителем МОК для России был князь…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Известное произведение Пьера де Кубертена о спорте называется…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/>
          </a:bodyPr>
          <a:lstStyle/>
          <a:p>
            <a:r>
              <a:rPr lang="ru-RU" b="1" dirty="0" smtClean="0"/>
              <a:t>2. Олимпия </a:t>
            </a:r>
            <a:r>
              <a:rPr lang="ru-RU" b="1" dirty="0"/>
              <a:t>– это города Греции, где зародились Игры Древности.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Имя императора, запретившего проведение Олимпийских игр как языческого обряда – …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06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/>
          <a:lstStyle/>
          <a:p>
            <a:r>
              <a:rPr lang="ru-RU" b="1" dirty="0" smtClean="0"/>
              <a:t>3. В </a:t>
            </a:r>
            <a:r>
              <a:rPr lang="ru-RU" b="1" dirty="0"/>
              <a:t>Древней Греции Олимпийские игры проводились в разных городах.</a:t>
            </a:r>
          </a:p>
        </p:txBody>
      </p:sp>
    </p:spTree>
    <p:extLst>
      <p:ext uri="{BB962C8B-B14F-4D97-AF65-F5344CB8AC3E}">
        <p14:creationId xmlns:p14="http://schemas.microsoft.com/office/powerpoint/2010/main" xmlns="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4. Олимпийские игры в Древней Греции проводились раз в четыре года.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На </a:t>
            </a:r>
            <a:r>
              <a:rPr lang="ru-RU" sz="4000" b="1" dirty="0"/>
              <a:t>первых древнегреческих Олимпиадах состязались только в беге.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6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На время проведения Олимпийских игр объявлялось перемирие.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На Играх состязались только в метаниях.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C39554-6718-45C9-80AF-1F22A55C193D}"/>
</file>

<file path=customXml/itemProps2.xml><?xml version="1.0" encoding="utf-8"?>
<ds:datastoreItem xmlns:ds="http://schemas.openxmlformats.org/officeDocument/2006/customXml" ds:itemID="{789D40D4-3E80-4CDB-A26C-B3BA90C38F29}"/>
</file>

<file path=customXml/itemProps3.xml><?xml version="1.0" encoding="utf-8"?>
<ds:datastoreItem xmlns:ds="http://schemas.openxmlformats.org/officeDocument/2006/customXml" ds:itemID="{627C7A35-9A61-4FB9-ABAC-570C57E5849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490</Words>
  <Application>Microsoft Office PowerPoint</Application>
  <PresentationFormat>Произвольный</PresentationFormat>
  <Paragraphs>43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Грань</vt:lpstr>
      <vt:lpstr>Тема  1. Тема Олимпийские игры Древней Греции и возрождение Олимпийских игр</vt:lpstr>
      <vt:lpstr>Содержание задания 1</vt:lpstr>
      <vt:lpstr>1. Зародились Олимпийские Игры в Древней Греции. </vt:lpstr>
      <vt:lpstr>2. Олимпия – это города Греции, где зародились Игры Древности. </vt:lpstr>
      <vt:lpstr>3. В Древней Греции Олимпийские игры проводились в разных городах.</vt:lpstr>
      <vt:lpstr>4. Олимпийские игры в Древней Греции проводились раз в четыре года. </vt:lpstr>
      <vt:lpstr>5. На первых древнегреческих Олимпиадах состязались только в беге. </vt:lpstr>
      <vt:lpstr>6. На время проведения Олимпийских игр объявлялось перемирие. </vt:lpstr>
      <vt:lpstr>7. На Играх состязались только в метаниях. </vt:lpstr>
      <vt:lpstr>8. Олимпийски игры древности проводились в честь богини Афины. </vt:lpstr>
      <vt:lpstr>9. Геракл учредил Олимпийские игры в честь богов Олимпа. </vt:lpstr>
      <vt:lpstr>10. Принимать участие в Играх могли все желающие. </vt:lpstr>
      <vt:lpstr>11. Олимпиада – это четырехлетний период между Играми. </vt:lpstr>
      <vt:lpstr>12. Олимпийские игры прекращены по приказу римского императора Феодосия I Великого в 394 г. н.э. </vt:lpstr>
      <vt:lpstr>13. Заслуга возрождения Олимпийских игр принадлежит барону Пьеру де Кубертену. </vt:lpstr>
      <vt:lpstr>14. Родина Пьера де Кубертена – Греция. </vt:lpstr>
      <vt:lpstr>15.Первые Олимпийские игры современности прошли в Париже. </vt:lpstr>
      <vt:lpstr>16. 23 июня 1894 г. состоялся Международный атлетический конгресс, на котором принято решение о возрождении Олимпийских игр. </vt:lpstr>
      <vt:lpstr>17. Родиной Пьера де Кубертена является Франция. </vt:lpstr>
      <vt:lpstr>18. Игры I Олимпиады современности прошли в Афинах в 1896 г. </vt:lpstr>
      <vt:lpstr>19. Автором произведения «Ода спорту» является Эрнест Курциус. </vt:lpstr>
      <vt:lpstr>20. Первым представителем МОК для России был Алексей Дмитриевич Бутовский. </vt:lpstr>
      <vt:lpstr>Содержание задания 2</vt:lpstr>
      <vt:lpstr>1. Небольшой город в Древней Греции, ставший центром Игр в честь Зевса, назывался…</vt:lpstr>
      <vt:lpstr>2. Основателем Олимпийских игр древности считается мифический герой… </vt:lpstr>
      <vt:lpstr>3. Дата начала проведения Олимпийских игр древности…  </vt:lpstr>
      <vt:lpstr>4. Время древние греки исчисляли четырехлетними периодами – … </vt:lpstr>
      <vt:lpstr>5. В Играх могли принимать участие только греки, не допускались… </vt:lpstr>
      <vt:lpstr>6. Судьи на Олимпийских Играх в Древней Греции назывались… </vt:lpstr>
      <vt:lpstr>7. Дистанция бега, которая составляла 600 стоп Геракла, называлась… </vt:lpstr>
      <vt:lpstr>8. Состязания, включавшие сочетание кулачного боя с борьбой, назывались… </vt:lpstr>
      <vt:lpstr>9. Самым знаменитым атлетом Древней Греции был…</vt:lpstr>
      <vt:lpstr>10. Главной наградой победителя древних Олимпийских игр был… </vt:lpstr>
      <vt:lpstr>11. Последние Олимпийские игры древности состоялись… </vt:lpstr>
      <vt:lpstr>12. Имя немецкого археолога, который в 1875 г. начал раскопки Олимпии… </vt:lpstr>
      <vt:lpstr>13. Заслуга возрождения олимпийских состязаний принадлежит педагогу и историку… </vt:lpstr>
      <vt:lpstr>14.Игры I Олимпиады были проведены в Греции в…году в городе… </vt:lpstr>
      <vt:lpstr>15. Первым представителем МОК для России был князь… </vt:lpstr>
      <vt:lpstr>16. Известное произведение Пьера де Кубертена о спорте называется… </vt:lpstr>
      <vt:lpstr>17. Имя императора, запретившего проведение Олимпийских игр как языческого обряда – …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7</cp:revision>
  <dcterms:created xsi:type="dcterms:W3CDTF">2024-09-16T12:33:04Z</dcterms:created>
  <dcterms:modified xsi:type="dcterms:W3CDTF">2025-01-14T20:07:42Z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